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8"/>
  </p:notesMasterIdLst>
  <p:sldIdLst>
    <p:sldId id="256" r:id="rId2"/>
    <p:sldId id="269" r:id="rId3"/>
    <p:sldId id="259" r:id="rId4"/>
    <p:sldId id="257" r:id="rId5"/>
    <p:sldId id="258" r:id="rId6"/>
    <p:sldId id="270" r:id="rId7"/>
    <p:sldId id="260" r:id="rId8"/>
    <p:sldId id="261" r:id="rId9"/>
    <p:sldId id="262" r:id="rId10"/>
    <p:sldId id="263" r:id="rId11"/>
    <p:sldId id="264" r:id="rId12"/>
    <p:sldId id="265" r:id="rId13"/>
    <p:sldId id="266" r:id="rId14"/>
    <p:sldId id="267" r:id="rId15"/>
    <p:sldId id="268"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3333" autoAdjust="0"/>
    <p:restoredTop sz="86410" autoAdjust="0"/>
  </p:normalViewPr>
  <p:slideViewPr>
    <p:cSldViewPr snapToGrid="0" snapToObjects="1">
      <p:cViewPr>
        <p:scale>
          <a:sx n="68" d="100"/>
          <a:sy n="68" d="100"/>
        </p:scale>
        <p:origin x="72" y="48"/>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37198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barChart</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tableEx</a:t>
            </a:r>
            <a:endParaRPr dirty="0"/>
          </a:p>
          <a:p>
            <a:r>
              <a:rPr b="0" dirty="0"/>
              <a:t>No alt text provided</a:t>
            </a:r>
            <a:endParaRPr dirty="0"/>
          </a:p>
          <a:p>
            <a:endParaRPr dirty="0"/>
          </a:p>
        </p:txBody>
      </p:sp>
    </p:spTree>
    <p:extLst>
      <p:ext uri="{BB962C8B-B14F-4D97-AF65-F5344CB8AC3E}">
        <p14:creationId xmlns:p14="http://schemas.microsoft.com/office/powerpoint/2010/main" val="10649436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lineChart</a:t>
            </a:r>
            <a:endParaRPr dirty="0"/>
          </a:p>
          <a:p>
            <a:r>
              <a:rPr b="0" dirty="0"/>
              <a:t>No alt text provided</a:t>
            </a:r>
            <a:endParaRPr dirty="0"/>
          </a:p>
          <a:p>
            <a:endParaRPr dirty="0"/>
          </a:p>
          <a:p>
            <a:r>
              <a:rPr b="1" dirty="0"/>
              <a:t>areaChart</a:t>
            </a:r>
            <a:endParaRPr dirty="0"/>
          </a:p>
          <a:p>
            <a:r>
              <a:rPr b="0" dirty="0"/>
              <a:t>No alt text provided</a:t>
            </a:r>
            <a:endParaRPr dirty="0"/>
          </a:p>
          <a:p>
            <a:endParaRPr dirty="0"/>
          </a:p>
        </p:txBody>
      </p:sp>
    </p:spTree>
    <p:extLst>
      <p:ext uri="{BB962C8B-B14F-4D97-AF65-F5344CB8AC3E}">
        <p14:creationId xmlns:p14="http://schemas.microsoft.com/office/powerpoint/2010/main" val="134327730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lineStackedColumnComboChart</a:t>
            </a:r>
            <a:endParaRPr dirty="0"/>
          </a:p>
          <a:p>
            <a:r>
              <a:rPr b="0" dirty="0"/>
              <a:t>No alt text provided</a:t>
            </a:r>
            <a:endParaRPr dirty="0"/>
          </a:p>
          <a:p>
            <a:endParaRPr dirty="0"/>
          </a:p>
          <a:p>
            <a:r>
              <a:rPr b="1" dirty="0"/>
              <a:t>lineClusteredColumnComboChart</a:t>
            </a:r>
            <a:endParaRPr dirty="0"/>
          </a:p>
          <a:p>
            <a:r>
              <a:rPr b="0" dirty="0"/>
              <a:t>No alt text provided</a:t>
            </a:r>
            <a:endParaRPr dirty="0"/>
          </a:p>
          <a:p>
            <a:endParaRPr dirty="0"/>
          </a:p>
        </p:txBody>
      </p:sp>
    </p:spTree>
    <p:extLst>
      <p:ext uri="{BB962C8B-B14F-4D97-AF65-F5344CB8AC3E}">
        <p14:creationId xmlns:p14="http://schemas.microsoft.com/office/powerpoint/2010/main" val="23041650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scatterChart</a:t>
            </a:r>
            <a:endParaRPr dirty="0"/>
          </a:p>
          <a:p>
            <a:r>
              <a:rPr b="0" dirty="0"/>
              <a:t>No alt text provided</a:t>
            </a:r>
            <a:endParaRPr dirty="0"/>
          </a:p>
          <a:p>
            <a:endParaRPr dirty="0"/>
          </a:p>
        </p:txBody>
      </p:sp>
    </p:spTree>
    <p:extLst>
      <p:ext uri="{BB962C8B-B14F-4D97-AF65-F5344CB8AC3E}">
        <p14:creationId xmlns:p14="http://schemas.microsoft.com/office/powerpoint/2010/main" val="14202793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waterfallChart</a:t>
            </a:r>
            <a:endParaRPr dirty="0"/>
          </a:p>
          <a:p>
            <a:r>
              <a:rPr b="0" dirty="0"/>
              <a:t>No alt text provided</a:t>
            </a:r>
            <a:endParaRPr dirty="0"/>
          </a:p>
          <a:p>
            <a:endParaRPr dirty="0"/>
          </a:p>
        </p:txBody>
      </p:sp>
    </p:spTree>
    <p:extLst>
      <p:ext uri="{BB962C8B-B14F-4D97-AF65-F5344CB8AC3E}">
        <p14:creationId xmlns:p14="http://schemas.microsoft.com/office/powerpoint/2010/main" val="33521192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treemap</a:t>
            </a:r>
            <a:endParaRPr dirty="0"/>
          </a:p>
          <a:p>
            <a:r>
              <a:rPr b="0" dirty="0"/>
              <a:t>No alt text provided</a:t>
            </a:r>
            <a:endParaRPr dirty="0"/>
          </a:p>
          <a:p>
            <a:endParaRPr dirty="0"/>
          </a:p>
          <a:p>
            <a:r>
              <a:rPr b="1" dirty="0"/>
              <a:t>gauge</a:t>
            </a:r>
            <a:endParaRPr dirty="0"/>
          </a:p>
          <a:p>
            <a:r>
              <a:rPr b="0" dirty="0"/>
              <a:t>No alt text provided</a:t>
            </a:r>
            <a:endParaRPr dirty="0"/>
          </a:p>
          <a:p>
            <a:endParaRPr dirty="0"/>
          </a:p>
        </p:txBody>
      </p:sp>
    </p:spTree>
    <p:extLst>
      <p:ext uri="{BB962C8B-B14F-4D97-AF65-F5344CB8AC3E}">
        <p14:creationId xmlns:p14="http://schemas.microsoft.com/office/powerpoint/2010/main" val="21371435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wishyoulizationbarchartrace</a:t>
            </a:r>
            <a:endParaRPr dirty="0"/>
          </a:p>
          <a:p>
            <a:r>
              <a:rPr b="0" dirty="0"/>
              <a:t>No alt text provided</a:t>
            </a:r>
            <a:endParaRPr dirty="0"/>
          </a:p>
          <a:p>
            <a:endParaRPr dirty="0"/>
          </a:p>
          <a:p>
            <a:r>
              <a:rPr b="1" dirty="0"/>
              <a:t>ZoomChartsPieChartFree33C9F325D337408C98D4E1D4E1EAD703</a:t>
            </a:r>
            <a:endParaRPr dirty="0"/>
          </a:p>
          <a:p>
            <a:r>
              <a:rPr b="0" dirty="0"/>
              <a:t>No alt text provided</a:t>
            </a:r>
            <a:endParaRPr dirty="0"/>
          </a:p>
          <a:p>
            <a:endParaRPr dirty="0"/>
          </a:p>
          <a:p>
            <a:r>
              <a:rPr b="1" dirty="0"/>
              <a:t>ZoomChartsTimeChartFree33C9F325D337408C98D4E1D4E1EAD705</a:t>
            </a:r>
            <a:endParaRPr dirty="0"/>
          </a:p>
          <a:p>
            <a:r>
              <a:rPr b="0" dirty="0"/>
              <a:t>No alt text provided</a:t>
            </a:r>
            <a:endParaRPr dirty="0"/>
          </a:p>
          <a:p>
            <a:endParaRPr dirty="0"/>
          </a:p>
          <a:p>
            <a:r>
              <a:rPr b="1" dirty="0"/>
              <a:t>WordCloud1447959067750</a:t>
            </a:r>
            <a:endParaRPr dirty="0"/>
          </a:p>
          <a:p>
            <a:r>
              <a:rPr b="0" dirty="0"/>
              <a:t>No alt text provided</a:t>
            </a:r>
            <a:endParaRPr dirty="0"/>
          </a:p>
          <a:p>
            <a:endParaRPr dirty="0"/>
          </a:p>
        </p:txBody>
      </p:sp>
    </p:spTree>
    <p:extLst>
      <p:ext uri="{BB962C8B-B14F-4D97-AF65-F5344CB8AC3E}">
        <p14:creationId xmlns:p14="http://schemas.microsoft.com/office/powerpoint/2010/main" val="1754149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pieChart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funnel</a:t>
            </a:r>
            <a:endParaRPr dirty="0"/>
          </a:p>
          <a:p>
            <a:r>
              <a:rPr b="0" dirty="0"/>
              <a:t>No alt text provided</a:t>
            </a:r>
            <a:endParaRPr dirty="0"/>
          </a:p>
          <a:p>
            <a:endParaRPr dirty="0"/>
          </a:p>
          <a:p>
            <a:r>
              <a:rPr b="1" dirty="0"/>
              <a:t>ribbonChart</a:t>
            </a:r>
            <a:endParaRPr dirty="0"/>
          </a:p>
          <a:p>
            <a:r>
              <a:rPr b="0" dirty="0"/>
              <a:t>No alt text provided</a:t>
            </a:r>
            <a:endParaRPr dirty="0"/>
          </a:p>
          <a:p>
            <a:endParaRPr dirty="0"/>
          </a:p>
        </p:txBody>
      </p:sp>
    </p:spTree>
    <p:extLst>
      <p:ext uri="{BB962C8B-B14F-4D97-AF65-F5344CB8AC3E}">
        <p14:creationId xmlns:p14="http://schemas.microsoft.com/office/powerpoint/2010/main" val="28018118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clusteredColumnChart</a:t>
            </a:r>
            <a:endParaRPr dirty="0"/>
          </a:p>
          <a:p>
            <a:r>
              <a:rPr b="0" dirty="0"/>
              <a:t>No alt text provided</a:t>
            </a:r>
            <a:endParaRPr dirty="0"/>
          </a:p>
          <a:p>
            <a:endParaRPr dirty="0"/>
          </a:p>
          <a:p>
            <a:r>
              <a:rPr b="1" dirty="0"/>
              <a:t>hundredPercentStackedColumnChart</a:t>
            </a:r>
            <a:endParaRPr dirty="0"/>
          </a:p>
          <a:p>
            <a:r>
              <a:rPr b="0" dirty="0"/>
              <a:t>No alt text provided</a:t>
            </a:r>
            <a:endParaRPr dirty="0"/>
          </a:p>
          <a:p>
            <a:endParaRPr dirty="0"/>
          </a:p>
          <a:p>
            <a:r>
              <a:rPr b="1" dirty="0"/>
              <a:t>columnChart</a:t>
            </a:r>
            <a:endParaRPr dirty="0"/>
          </a:p>
          <a:p>
            <a:r>
              <a:rPr b="0" dirty="0"/>
              <a:t>No alt text provided</a:t>
            </a:r>
            <a:endParaRPr dirty="0"/>
          </a:p>
          <a:p>
            <a:endParaRPr dirty="0"/>
          </a:p>
        </p:txBody>
      </p:sp>
    </p:spTree>
    <p:extLst>
      <p:ext uri="{BB962C8B-B14F-4D97-AF65-F5344CB8AC3E}">
        <p14:creationId xmlns:p14="http://schemas.microsoft.com/office/powerpoint/2010/main" val="16991279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barChart</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a:p>
            <a:r>
              <a:rPr b="1" dirty="0"/>
              <a:t>actionButton</a:t>
            </a:r>
            <a:endParaRPr dirty="0"/>
          </a:p>
          <a:p>
            <a:r>
              <a:rPr b="0" dirty="0"/>
              <a:t>No alt text provided</a:t>
            </a:r>
            <a:endParaRPr dirty="0"/>
          </a:p>
          <a:p>
            <a:endParaRPr dirty="0"/>
          </a:p>
        </p:txBody>
      </p:sp>
    </p:spTree>
    <p:extLst>
      <p:ext uri="{BB962C8B-B14F-4D97-AF65-F5344CB8AC3E}">
        <p14:creationId xmlns:p14="http://schemas.microsoft.com/office/powerpoint/2010/main" val="8377808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barChart</a:t>
            </a:r>
            <a:endParaRPr dirty="0"/>
          </a:p>
          <a:p>
            <a:r>
              <a:rPr b="0" dirty="0"/>
              <a:t>No alt text provided</a:t>
            </a:r>
            <a:endParaRPr dirty="0"/>
          </a:p>
          <a:p>
            <a:endParaRPr dirty="0"/>
          </a:p>
          <a:p>
            <a:r>
              <a:rPr b="1" dirty="0"/>
              <a:t>clusteredBarChart</a:t>
            </a:r>
            <a:endParaRPr dirty="0"/>
          </a:p>
          <a:p>
            <a:r>
              <a:rPr b="0" dirty="0"/>
              <a:t>No alt text provided</a:t>
            </a:r>
            <a:endParaRPr dirty="0"/>
          </a:p>
          <a:p>
            <a:endParaRPr dirty="0"/>
          </a:p>
          <a:p>
            <a:r>
              <a:rPr b="1" dirty="0"/>
              <a:t>hundredPercentStackedBarChart</a:t>
            </a:r>
            <a:endParaRPr dirty="0"/>
          </a:p>
          <a:p>
            <a:r>
              <a:rPr b="0" dirty="0"/>
              <a:t>No alt text provided</a:t>
            </a:r>
            <a:endParaRPr dirty="0"/>
          </a:p>
          <a:p>
            <a:endParaRPr dirty="0"/>
          </a:p>
          <a:p>
            <a:r>
              <a:rPr b="1" dirty="0"/>
              <a:t>TOP THREE REGION BY ITS REVENUE WITH PROFIT </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SELECT THE VALUE TO SEE THE DATA</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extLst>
      <p:ext uri="{BB962C8B-B14F-4D97-AF65-F5344CB8AC3E}">
        <p14:creationId xmlns:p14="http://schemas.microsoft.com/office/powerpoint/2010/main" val="16006492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a:p>
            <a:r>
              <a:rPr b="1" dirty="0"/>
              <a:t>donutChart</a:t>
            </a:r>
            <a:endParaRPr dirty="0"/>
          </a:p>
          <a:p>
            <a:r>
              <a:rPr b="0" dirty="0"/>
              <a:t>No alt text provided</a:t>
            </a:r>
            <a:endParaRPr dirty="0"/>
          </a:p>
          <a:p>
            <a:endParaRPr dirty="0"/>
          </a:p>
        </p:txBody>
      </p:sp>
    </p:spTree>
    <p:extLst>
      <p:ext uri="{BB962C8B-B14F-4D97-AF65-F5344CB8AC3E}">
        <p14:creationId xmlns:p14="http://schemas.microsoft.com/office/powerpoint/2010/main" val="3430378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map</a:t>
            </a:r>
            <a:endParaRPr dirty="0"/>
          </a:p>
          <a:p>
            <a:r>
              <a:rPr b="0" dirty="0"/>
              <a:t>No alt text provided</a:t>
            </a:r>
            <a:endParaRPr dirty="0"/>
          </a:p>
          <a:p>
            <a:endParaRPr dirty="0"/>
          </a:p>
          <a:p>
            <a:r>
              <a:rPr b="1" dirty="0"/>
              <a:t>filledMap</a:t>
            </a:r>
            <a:endParaRPr dirty="0"/>
          </a:p>
          <a:p>
            <a:r>
              <a:rPr b="0" dirty="0"/>
              <a:t>No alt text provided</a:t>
            </a:r>
            <a:endParaRPr dirty="0"/>
          </a:p>
          <a:p>
            <a:endParaRPr dirty="0"/>
          </a:p>
        </p:txBody>
      </p:sp>
    </p:spTree>
    <p:extLst>
      <p:ext uri="{BB962C8B-B14F-4D97-AF65-F5344CB8AC3E}">
        <p14:creationId xmlns:p14="http://schemas.microsoft.com/office/powerpoint/2010/main" val="32521925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tableEx</a:t>
            </a:r>
            <a:endParaRPr dirty="0"/>
          </a:p>
          <a:p>
            <a:r>
              <a:rPr b="0" dirty="0"/>
              <a:t>No alt text provided</a:t>
            </a:r>
            <a:endParaRPr dirty="0"/>
          </a:p>
          <a:p>
            <a:endParaRPr dirty="0"/>
          </a:p>
          <a:p>
            <a:r>
              <a:rPr b="1" dirty="0"/>
              <a:t>tableEx</a:t>
            </a:r>
            <a:endParaRPr dirty="0"/>
          </a:p>
          <a:p>
            <a:r>
              <a:rPr b="0" dirty="0"/>
              <a:t>No alt text provided</a:t>
            </a:r>
            <a:endParaRPr dirty="0"/>
          </a:p>
          <a:p>
            <a:endParaRPr dirty="0"/>
          </a:p>
        </p:txBody>
      </p:sp>
    </p:spTree>
    <p:extLst>
      <p:ext uri="{BB962C8B-B14F-4D97-AF65-F5344CB8AC3E}">
        <p14:creationId xmlns:p14="http://schemas.microsoft.com/office/powerpoint/2010/main" val="10496030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pivotTable</a:t>
            </a:r>
            <a:endParaRPr dirty="0"/>
          </a:p>
          <a:p>
            <a:r>
              <a:rPr b="0" dirty="0"/>
              <a:t>No alt text provided</a:t>
            </a:r>
            <a:endParaRPr dirty="0"/>
          </a:p>
          <a:p>
            <a:endParaRPr dirty="0"/>
          </a:p>
        </p:txBody>
      </p:sp>
    </p:spTree>
    <p:extLst>
      <p:ext uri="{BB962C8B-B14F-4D97-AF65-F5344CB8AC3E}">
        <p14:creationId xmlns:p14="http://schemas.microsoft.com/office/powerpoint/2010/main" val="36467898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9/27/2022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9/27/2022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9/27/2022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9/27/2022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9/27/2022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9/27/2022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2.xml"/><Relationship Id="rId1" Type="http://schemas.openxmlformats.org/officeDocument/2006/relationships/slideLayout" Target="../slideLayouts/slideLayout8.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4.xml"/><Relationship Id="rId1" Type="http://schemas.openxmlformats.org/officeDocument/2006/relationships/slideLayout" Target="../slideLayouts/slideLayout8.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5.xml"/><Relationship Id="rId1" Type="http://schemas.openxmlformats.org/officeDocument/2006/relationships/slideLayout" Target="../slideLayouts/slideLayout8.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3d2a48ff-073a-4783-8295-29ed065c3fbd/?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xmlns:p14="http://schemas.microsoft.com/office/powerpoint/2010/main" xmlns:a14="http://schemas.microsoft.com/office/drawing/2010/main" xmlns=""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itle 1"/>
          <p:cNvSpPr txBox="1">
            <a:spLocks noGrp="1"/>
          </p:cNvSpPr>
          <p:nvPr>
            <p:ph type="title" idx="4294967295"/>
          </p:nvPr>
        </p:nvSpPr>
        <p:spPr>
          <a:xfrm>
            <a:off x="655839" y="4979763"/>
            <a:ext cx="6574954" cy="464436"/>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9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
            </a:r>
            <a:br>
              <a:rPr kumimoji="0" lang="en-US" sz="49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br>
            <a:r>
              <a:rPr lang="en-US" sz="4900" dirty="0">
                <a:solidFill>
                  <a:srgbClr val="F3C910"/>
                </a:solidFill>
              </a:rPr>
              <a:t/>
            </a:r>
            <a:br>
              <a:rPr lang="en-US" sz="4900" dirty="0">
                <a:solidFill>
                  <a:srgbClr val="F3C910"/>
                </a:solidFill>
              </a:rPr>
            </a:br>
            <a:r>
              <a:rPr lang="en-US" sz="4900" dirty="0" smtClean="0">
                <a:solidFill>
                  <a:srgbClr val="F3C910"/>
                </a:solidFill>
              </a:rPr>
              <a:t/>
            </a:r>
            <a:br>
              <a:rPr lang="en-US" sz="4900" dirty="0" smtClean="0">
                <a:solidFill>
                  <a:srgbClr val="F3C910"/>
                </a:solidFill>
              </a:rPr>
            </a:br>
            <a:r>
              <a:rPr lang="en-US" sz="4900" dirty="0">
                <a:solidFill>
                  <a:srgbClr val="F3C910"/>
                </a:solidFill>
              </a:rPr>
              <a:t/>
            </a:r>
            <a:br>
              <a:rPr lang="en-US" sz="4900" dirty="0">
                <a:solidFill>
                  <a:srgbClr val="F3C910"/>
                </a:solidFill>
              </a:rPr>
            </a:br>
            <a:r>
              <a:rPr kumimoji="0" lang="en-US" sz="49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Power-BI</a:t>
            </a:r>
            <a:r>
              <a:rPr kumimoji="0" lang="en-US" sz="44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 </a:t>
            </a:r>
            <a:br>
              <a:rPr kumimoji="0" lang="en-US" sz="44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br>
            <a:r>
              <a:rPr kumimoji="0" lang="en-US" sz="4400" b="0" i="0" u="none" strike="noStrike" kern="1200" cap="none" spc="0" normalizeH="0" baseline="0" noProof="0" dirty="0" smtClean="0">
                <a:ln>
                  <a:noFill/>
                </a:ln>
                <a:solidFill>
                  <a:srgbClr val="F3C910"/>
                </a:solidFill>
                <a:effectLst/>
                <a:uLnTx/>
                <a:uFillTx/>
                <a:latin typeface="Segoe UI Light" charset="0"/>
                <a:ea typeface="Segoe UI Light" charset="0"/>
                <a:cs typeface="Segoe UI Light" charset="0"/>
              </a:rPr>
              <a:t>Practice in</a:t>
            </a:r>
            <a:r>
              <a:rPr kumimoji="0" lang="en-US" sz="4400" b="0" i="0" u="none" strike="noStrike" kern="1200" cap="none" spc="0" normalizeH="0" noProof="0" dirty="0" smtClean="0">
                <a:ln>
                  <a:noFill/>
                </a:ln>
                <a:solidFill>
                  <a:srgbClr val="F3C910"/>
                </a:solidFill>
                <a:effectLst/>
                <a:uLnTx/>
                <a:uFillTx/>
                <a:latin typeface="Segoe UI Light" charset="0"/>
                <a:ea typeface="Segoe UI Light" charset="0"/>
                <a:cs typeface="Segoe UI Light" charset="0"/>
              </a:rPr>
              <a:t> sales data</a:t>
            </a:r>
            <a:br>
              <a:rPr kumimoji="0" lang="en-US" sz="4400" b="0" i="0" u="none" strike="noStrike" kern="1200" cap="none" spc="0" normalizeH="0" noProof="0" dirty="0" smtClean="0">
                <a:ln>
                  <a:noFill/>
                </a:ln>
                <a:solidFill>
                  <a:srgbClr val="F3C910"/>
                </a:solidFill>
                <a:effectLst/>
                <a:uLnTx/>
                <a:uFillTx/>
                <a:latin typeface="Segoe UI Light" charset="0"/>
                <a:ea typeface="Segoe UI Light" charset="0"/>
                <a:cs typeface="Segoe UI Light" charset="0"/>
              </a:rPr>
            </a:br>
            <a:r>
              <a:rPr kumimoji="0" lang="en-US" sz="4400" b="0" i="0" u="none" strike="noStrike" kern="1200" cap="none" spc="0" normalizeH="0" noProof="0" dirty="0" smtClean="0">
                <a:ln>
                  <a:noFill/>
                </a:ln>
                <a:solidFill>
                  <a:srgbClr val="F3C910"/>
                </a:solidFill>
                <a:effectLst/>
                <a:uLnTx/>
                <a:uFillTx/>
                <a:latin typeface="Segoe UI Light" charset="0"/>
                <a:ea typeface="Segoe UI Light" charset="0"/>
                <a:cs typeface="Segoe UI Light" charset="0"/>
              </a:rPr>
              <a:t/>
            </a:r>
            <a:br>
              <a:rPr kumimoji="0" lang="en-US" sz="4400" b="0" i="0" u="none" strike="noStrike" kern="1200" cap="none" spc="0" normalizeH="0" noProof="0" dirty="0" smtClean="0">
                <a:ln>
                  <a:noFill/>
                </a:ln>
                <a:solidFill>
                  <a:srgbClr val="F3C910"/>
                </a:solidFill>
                <a:effectLst/>
                <a:uLnTx/>
                <a:uFillTx/>
                <a:latin typeface="Segoe UI Light" charset="0"/>
                <a:ea typeface="Segoe UI Light" charset="0"/>
                <a:cs typeface="Segoe UI Light" charset="0"/>
              </a:rPr>
            </a:br>
            <a:r>
              <a:rPr lang="en-US" sz="3300" noProof="0" dirty="0" smtClean="0">
                <a:solidFill>
                  <a:schemeClr val="accent1">
                    <a:lumMod val="75000"/>
                  </a:schemeClr>
                </a:solidFill>
              </a:rPr>
              <a:t>B</a:t>
            </a:r>
            <a:r>
              <a:rPr lang="en-US" sz="3300" dirty="0" smtClean="0">
                <a:solidFill>
                  <a:schemeClr val="accent1">
                    <a:lumMod val="75000"/>
                  </a:schemeClr>
                </a:solidFill>
              </a:rPr>
              <a:t>y-Subham Mittal</a:t>
            </a:r>
            <a:endParaRPr kumimoji="0" lang="en-US" sz="3300" b="0" i="0" u="none" strike="noStrike" kern="1200" cap="none" spc="0" normalizeH="0" baseline="0" noProof="0" dirty="0">
              <a:ln>
                <a:noFill/>
              </a:ln>
              <a:solidFill>
                <a:schemeClr val="accent1">
                  <a:lumMod val="75000"/>
                </a:schemeClr>
              </a:solidFill>
              <a:effectLst/>
              <a:uLnTx/>
              <a:uFillTx/>
            </a:endParaRPr>
          </a:p>
        </p:txBody>
      </p:sp>
      <p:pic>
        <p:nvPicPr>
          <p:cNvPr id="16" name="Picture 15" descr="Microsoft Power BI"/>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23544" y="722376"/>
            <a:ext cx="1490690" cy="245805"/>
          </a:xfrm>
          <a:prstGeom prst="rect">
            <a:avLst/>
          </a:prstGeom>
        </p:spPr>
      </p:pic>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votTabl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matrix</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Chart ,area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line chrt/area chart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ineStackedColumnComboChart ,lineClusteredColumnCombo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stacked chart 2 nos</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catter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scttr plot</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waterfall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waterfall chart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reemap ,gauge.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tree map /speedo meter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wishyoulizationbarchartrace ,ZoomChartsPieChartFree33C9F325D337408C98D4E1D4E1EAD703 ,ZoomChartsTimeChartFree33C9F325D337408C98D4E1D4E1EAD705 ,WordCloud1447959067750.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Page 1</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clusteredBarChart ,hundredPercentStackedBarChart ,card ,card ,tableEx ,card ,tableE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card chart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pieChart ,donutChart ,funnel ,ribbon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pie chart/funnel/ribbon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clusteredColumnChart ,hundredPercentStackedColumnChart ,column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column chart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clusteredBarChart ,hundredPercentStackedBarChart ,actionButton.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bar chart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barChart ,clusteredBarChart ,hundredPercentStackedBarChart ,TOP THREE REGION BY ITS REVENUE WITH PROFIT  ,tableEx ,SELECT THE VALUE TO SEE THE DATA ,slicer ,slicer.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multi row cARD/SLICERS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donutChart ,donutChart ,donutChart.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include/exclude/export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map ,filledMap.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map/filled map</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ableEx ,tableEx. Please refer to the notes on this slide for details">
            <a:hlinkClick r:id="rId3"/>
          </p:cNvPr>
          <p:cNvPicPr>
            <a:picLocks noChangeAspect="1"/>
          </p:cNvPicPr>
          <p:nvPr/>
        </p:nvPicPr>
        <p:blipFill>
          <a:blip r:embed="rId4"/>
          <a:stretch>
            <a:fillRect/>
          </a:stretch>
        </p:blipFill>
        <p:spPr>
          <a:xfrm>
            <a:off x="76200" y="0"/>
            <a:ext cx="12020550" cy="6858000"/>
          </a:xfrm>
          <a:prstGeom prst="rect">
            <a:avLst/>
          </a:prstGeom>
          <a:noFill/>
        </p:spPr>
      </p:pic>
      <p:sp>
        <p:nvSpPr>
          <p:cNvPr id="4" name="Title" hidden="1"/>
          <p:cNvSpPr>
            <a:spLocks noGrp="1"/>
          </p:cNvSpPr>
          <p:nvPr>
            <p:ph type="title"/>
          </p:nvPr>
        </p:nvSpPr>
        <p:spPr/>
        <p:txBody>
          <a:bodyPr/>
          <a:lstStyle/>
          <a:p>
            <a:r>
              <a:t>tabel</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10</TotalTime>
  <Words>282</Words>
  <Application>Microsoft Office PowerPoint</Application>
  <PresentationFormat>Widescreen</PresentationFormat>
  <Paragraphs>142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Segoe UI Light</vt:lpstr>
      <vt:lpstr>Custom Design</vt:lpstr>
      <vt:lpstr>    Power-BI  Practice in sales data  By-Subham Mittal</vt:lpstr>
      <vt:lpstr>card chart</vt:lpstr>
      <vt:lpstr>pie chart/funnel/ribbon</vt:lpstr>
      <vt:lpstr>column chart</vt:lpstr>
      <vt:lpstr>bar chart</vt:lpstr>
      <vt:lpstr>multi row cARD/SLICERS</vt:lpstr>
      <vt:lpstr>include/exclude/export</vt:lpstr>
      <vt:lpstr>map/filled map</vt:lpstr>
      <vt:lpstr>tabel</vt:lpstr>
      <vt:lpstr>matrix</vt:lpstr>
      <vt:lpstr>line chrt/area chart</vt:lpstr>
      <vt:lpstr>stacked chart 2 nos</vt:lpstr>
      <vt:lpstr>scttr plot</vt:lpstr>
      <vt:lpstr>waterfall chart</vt:lpstr>
      <vt:lpstr>tree map /speedo meter</vt:lpstr>
      <vt:lpstr>Page 1</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Microsoft account</cp:lastModifiedBy>
  <cp:revision>5</cp:revision>
  <dcterms:created xsi:type="dcterms:W3CDTF">2016-09-04T11:54:55Z</dcterms:created>
  <dcterms:modified xsi:type="dcterms:W3CDTF">2022-09-27T15:23:42Z</dcterms:modified>
</cp:coreProperties>
</file>

<file path=docProps/thumbnail.jpeg>
</file>